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5105400"/>
            <a:ext cx="6934200" cy="990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943600"/>
            <a:ext cx="62484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477000"/>
            <a:ext cx="2057400" cy="304800"/>
          </a:xfrm>
        </p:spPr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3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69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5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2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524000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0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1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9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3058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590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fld id="{80D4F6A2-D87F-4297-9E58-4DC818E6F69B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400800"/>
            <a:ext cx="3048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400800"/>
            <a:ext cx="2362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27F4E63-E757-453E-930A-6BA43757251D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114800"/>
            <a:ext cx="6934200" cy="1981200"/>
          </a:xfrm>
        </p:spPr>
        <p:txBody>
          <a:bodyPr/>
          <a:lstStyle/>
          <a:p>
            <a:r>
              <a:rPr lang="en-US" dirty="0" smtClean="0"/>
              <a:t>T</a:t>
            </a:r>
            <a:r>
              <a:rPr lang="hu-HU" dirty="0" smtClean="0"/>
              <a:t>áplálkozáslélektan o. előadás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Dr. Lukács-Márton Réka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0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4800600"/>
          </a:xfrm>
        </p:spPr>
        <p:txBody>
          <a:bodyPr/>
          <a:lstStyle/>
          <a:p>
            <a:r>
              <a:rPr lang="hu-HU" dirty="0" smtClean="0"/>
              <a:t>Előadás </a:t>
            </a:r>
            <a:r>
              <a:rPr lang="ro-RO" dirty="0" smtClean="0"/>
              <a:t>70%</a:t>
            </a:r>
            <a:r>
              <a:rPr lang="hu-HU" dirty="0" smtClean="0"/>
              <a:t>, szeminarium 30% ( a szeminariumi feltételek teljesítése elengedhetetlen a vizsgára való jelentkezéskor)</a:t>
            </a:r>
          </a:p>
          <a:p>
            <a:r>
              <a:rPr lang="hu-HU" dirty="0" smtClean="0"/>
              <a:t>Előadás tematikák:</a:t>
            </a:r>
          </a:p>
          <a:p>
            <a:r>
              <a:rPr lang="hu-HU" dirty="0" smtClean="0"/>
              <a:t>1. </a:t>
            </a:r>
            <a:r>
              <a:rPr lang="hu-HU" dirty="0"/>
              <a:t>E</a:t>
            </a:r>
            <a:r>
              <a:rPr lang="hu-HU" dirty="0" smtClean="0"/>
              <a:t>gészséges táplálkozás</a:t>
            </a:r>
          </a:p>
          <a:p>
            <a:r>
              <a:rPr lang="hu-HU" dirty="0" smtClean="0"/>
              <a:t>2. Táplálkozás (éhség, agyi mechanizmusok)</a:t>
            </a:r>
          </a:p>
          <a:p>
            <a:r>
              <a:rPr lang="hu-HU" dirty="0" smtClean="0"/>
              <a:t>3.Különböző életkorok táplálkozása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3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4. Táplálékválasztás  ( fejlődéslélektani, kognitív, pszicho-szociológiai modellek)</a:t>
            </a:r>
          </a:p>
          <a:p>
            <a:r>
              <a:rPr lang="hu-HU" dirty="0" smtClean="0"/>
              <a:t>5. A táplálék ( szociális interakció, kultúrális identitás)</a:t>
            </a:r>
          </a:p>
          <a:p>
            <a:r>
              <a:rPr lang="hu-HU" dirty="0" smtClean="0"/>
              <a:t>6. Testkép</a:t>
            </a:r>
          </a:p>
          <a:p>
            <a:r>
              <a:rPr lang="hu-HU" dirty="0" smtClean="0"/>
              <a:t>7-9. Evészavarok</a:t>
            </a:r>
          </a:p>
          <a:p>
            <a:r>
              <a:rPr lang="hu-HU" dirty="0" smtClean="0"/>
              <a:t>10. Család és táplálkozás</a:t>
            </a:r>
          </a:p>
          <a:p>
            <a:r>
              <a:rPr lang="hu-HU" dirty="0" smtClean="0"/>
              <a:t>11. Diéták, fogyókúrák</a:t>
            </a:r>
          </a:p>
          <a:p>
            <a:r>
              <a:rPr lang="hu-HU" dirty="0" smtClean="0"/>
              <a:t>12. Elhízás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15951"/>
      </p:ext>
    </p:extLst>
  </p:cSld>
  <p:clrMapOvr>
    <a:masterClrMapping/>
  </p:clrMapOvr>
</p:sld>
</file>

<file path=ppt/theme/theme1.xml><?xml version="1.0" encoding="utf-8"?>
<a:theme xmlns:a="http://schemas.openxmlformats.org/drawingml/2006/main" name="CureencyAbstract_am_20">
  <a:themeElements>
    <a:clrScheme name="CureencyAbstract_am_20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CureencyAbstract_am_2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eencyAbstract_am_2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eencyAbstract_am_2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eencyAbstract_am_2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eencyAbstract_am_2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eencyAbstract_am_2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eencyAbstract_am_2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eencyAbstract_am_2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eencyAbstract_am_2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eencyAbstract_am_2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eencyAbstract_am_2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eencyAbstract_am_2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eencyAbstract_am_2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eencyAbstract_am_20 13">
        <a:dk1>
          <a:srgbClr val="E23600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C12D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Diet_am_20_CrystalGraphics.com_PowerPoint_Templates_trial</Template>
  <TotalTime>47</TotalTime>
  <Words>87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CureencyAbstract_am_20</vt:lpstr>
      <vt:lpstr>Táplálkozáslélektan o. előadás</vt:lpstr>
      <vt:lpstr>PowerPoint Presentation</vt:lpstr>
      <vt:lpstr>PowerPoint Presentation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Táplálkozáslélektan o. előadás</dc:title>
  <dc:creator>Lukács-Márton Réka</dc:creator>
  <cp:lastModifiedBy>Lukács-Márton Réka</cp:lastModifiedBy>
  <cp:revision>5</cp:revision>
  <dcterms:created xsi:type="dcterms:W3CDTF">2014-02-10T09:27:32Z</dcterms:created>
  <dcterms:modified xsi:type="dcterms:W3CDTF">2014-02-10T13:27:52Z</dcterms:modified>
</cp:coreProperties>
</file>